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7C963-D6AE-9CDC-E38A-DD997B121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C60015-53B9-1453-B74C-C9A2F8C4D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C93774-2157-EF37-14C4-A2AA95005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914D02-735E-3D0E-A1B9-4C9287AB9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AFA500-D017-A6F2-6A29-0265518F7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091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18055E-25D7-112F-A260-223415C8B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C78D53-8608-4406-B83A-263D60DD1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8C33C0-071B-917E-B0FE-35F207EA5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F9BC74-105D-BCA4-8278-32A08B951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EB80BE-8C2C-21EB-6CAE-4C0F5E27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721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68A030E-EDC0-C198-FB9B-B2A87A4BD1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1DE0235-A749-B8A4-AC0D-291F8CF1C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6C8AF9-9929-88FA-E18C-B139AF456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A4C2C-6A2D-8DA1-79F5-FD76FC052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C42F68-91E3-9502-DBCC-422A02D85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62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88B74F-B84F-6A26-9882-9F6DE110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9503E5-D46F-200B-8DF4-33124CEBF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9A9CA7-CB8D-DBBE-7CF4-B00F933A6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4B319C-9933-332F-53FC-3FBD8025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B91D6C-1922-148F-17A6-DA8443650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0083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ED9A36-6836-C9D2-7CDC-C3A857D38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6F902B-9747-61AF-388D-054F4623F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46BAC9-A6A4-6AF6-8B7D-564FEA152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2CE216-A976-CADC-E56E-33C8C7A26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6A1F14-C0EC-4A4A-0A07-5EA65A5D9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02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99F1AD-ABF2-6568-79ED-14632CF60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342FC2-3A9A-909F-439E-7142FBCD42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438608-4648-A25A-F492-C701B457F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389E7AB-EC80-5066-F522-3A6716C01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3900A2-3DB8-C177-3F60-7AC4175C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94D4C3-C97E-BB8C-49E8-5A3CE2E38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153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A448DB-AAA6-4D3C-088E-F5A08E711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831761-807B-5A33-E69A-70E74280D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CF5F50-F159-ADC9-A258-39DD781EF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3C7720-6533-647C-8A0C-0B3A94E4AF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2F896D4-C6EB-07CB-9BCD-D972A6B998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F5A4A41-8193-4B10-6307-36B5CB91D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372B725-6AF3-A6FD-F6AA-89D60930E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7E711BC-4A9B-A2B2-BAFB-4A0BDFAD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7288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6022E6-9C35-BD80-BCDC-BA1557316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130572E-DF22-E9E2-E0D9-6A26551D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C7BC49-DE21-F8F8-84D7-62E1A065B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A05ADAD-FEF1-B1B4-CE60-FEB83AC18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164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960CEA2-F148-DFAA-F2E6-0BD0EFA75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D736778-03C4-DD01-CB0A-7AA23D784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8F95AD-2496-1C04-F0DE-F748102E1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35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0C4E4C-AC86-E59A-69DD-5E517D2EF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0835D1-38BE-3ABD-F266-CD1E3FF82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95FA57-C321-F47A-95D2-0AA84FE8A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F5CB421-FD44-771B-46C4-84F3CFD4A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628732-AC8D-19F4-46D1-236714125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A6610E-6D03-7E87-3645-75D7D50B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06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7FC84A-E703-7BED-7FB4-2CF82E510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7AC3EB2-23C8-03A4-4754-A5478E3E3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8D28B2-00FC-C1B8-2DEC-3522346B5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972564-6F38-7442-1F97-8E78683D7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166F95-D94E-A800-343D-70886794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CB0A51-BDAC-114C-9052-33C7A2DE2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59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10D721C-993F-E9D9-EB63-DE35868AE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A1F8FDB-F563-575F-5E7D-CDBFA1708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02EA3F-D575-F093-C1F7-5A6263AD8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D1AD9F-6F60-477C-9DF9-F70591C2813B}" type="datetimeFigureOut">
              <a:rPr lang="fr-FR" smtClean="0"/>
              <a:t>26/08/2026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5EB57E-10AE-7DCB-88C0-E0B54F17BB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227471-C403-A1FD-133C-B9E3AACAF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E0CF49-CE0E-4533-87A2-E6399C25B9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166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4D75B9-A8A0-681D-BAB8-2BBD81343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593" y="380491"/>
            <a:ext cx="9144000" cy="477837"/>
          </a:xfrm>
        </p:spPr>
        <p:txBody>
          <a:bodyPr>
            <a:normAutofit/>
          </a:bodyPr>
          <a:lstStyle/>
          <a:p>
            <a:r>
              <a:rPr lang="fr-FR" sz="2000" b="1" cap="all" dirty="0"/>
              <a:t>Planning de l’École de Bridge pour l’année 2026-2027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634C2E-CF80-886B-703A-CB2DD8B57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11327"/>
              </p:ext>
            </p:extLst>
          </p:nvPr>
        </p:nvGraphicFramePr>
        <p:xfrm>
          <a:off x="862642" y="1228432"/>
          <a:ext cx="11004431" cy="5145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8852">
                  <a:extLst>
                    <a:ext uri="{9D8B030D-6E8A-4147-A177-3AD203B41FA5}">
                      <a16:colId xmlns:a16="http://schemas.microsoft.com/office/drawing/2014/main" val="2849637298"/>
                    </a:ext>
                  </a:extLst>
                </a:gridCol>
                <a:gridCol w="1920815">
                  <a:extLst>
                    <a:ext uri="{9D8B030D-6E8A-4147-A177-3AD203B41FA5}">
                      <a16:colId xmlns:a16="http://schemas.microsoft.com/office/drawing/2014/main" val="2089472775"/>
                    </a:ext>
                  </a:extLst>
                </a:gridCol>
                <a:gridCol w="1949570">
                  <a:extLst>
                    <a:ext uri="{9D8B030D-6E8A-4147-A177-3AD203B41FA5}">
                      <a16:colId xmlns:a16="http://schemas.microsoft.com/office/drawing/2014/main" val="1702357743"/>
                    </a:ext>
                  </a:extLst>
                </a:gridCol>
                <a:gridCol w="1897812">
                  <a:extLst>
                    <a:ext uri="{9D8B030D-6E8A-4147-A177-3AD203B41FA5}">
                      <a16:colId xmlns:a16="http://schemas.microsoft.com/office/drawing/2014/main" val="2823085189"/>
                    </a:ext>
                  </a:extLst>
                </a:gridCol>
                <a:gridCol w="1923691">
                  <a:extLst>
                    <a:ext uri="{9D8B030D-6E8A-4147-A177-3AD203B41FA5}">
                      <a16:colId xmlns:a16="http://schemas.microsoft.com/office/drawing/2014/main" val="1935965056"/>
                    </a:ext>
                  </a:extLst>
                </a:gridCol>
                <a:gridCol w="1923691">
                  <a:extLst>
                    <a:ext uri="{9D8B030D-6E8A-4147-A177-3AD203B41FA5}">
                      <a16:colId xmlns:a16="http://schemas.microsoft.com/office/drawing/2014/main" val="1181429272"/>
                    </a:ext>
                  </a:extLst>
                </a:gridCol>
              </a:tblGrid>
              <a:tr h="467037">
                <a:tc>
                  <a:txBody>
                    <a:bodyPr/>
                    <a:lstStyle/>
                    <a:p>
                      <a:pPr algn="ctr"/>
                      <a:endParaRPr lang="fr-FR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LUNDI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MERCREDI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JEUDI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VENDREDI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769800"/>
                  </a:ext>
                </a:extLst>
              </a:tr>
              <a:tr h="1745713">
                <a:tc>
                  <a:txBody>
                    <a:bodyPr/>
                    <a:lstStyle/>
                    <a:p>
                      <a:pPr algn="ctr"/>
                      <a:endParaRPr lang="fr-FR" sz="1800" b="1" dirty="0"/>
                    </a:p>
                    <a:p>
                      <a:pPr algn="ctr"/>
                      <a:endParaRPr lang="fr-FR" sz="1800" b="1" dirty="0"/>
                    </a:p>
                    <a:p>
                      <a:pPr algn="ctr"/>
                      <a:endParaRPr lang="fr-FR" sz="1800" b="1" dirty="0"/>
                    </a:p>
                    <a:p>
                      <a:pPr algn="ctr"/>
                      <a:r>
                        <a:rPr lang="fr-FR" sz="1800" b="1" dirty="0"/>
                        <a:t>10h-12h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  <a:p>
                      <a:pPr algn="ctr"/>
                      <a:endParaRPr lang="fr-FR" sz="1600" b="1" dirty="0"/>
                    </a:p>
                    <a:p>
                      <a:pPr algn="ctr"/>
                      <a:r>
                        <a:rPr lang="fr-FR" sz="1600" b="1" dirty="0"/>
                        <a:t>Perfectionnement</a:t>
                      </a:r>
                    </a:p>
                    <a:p>
                      <a:pPr algn="ctr"/>
                      <a:r>
                        <a:rPr lang="fr-FR" sz="1600" dirty="0"/>
                        <a:t>avec</a:t>
                      </a:r>
                    </a:p>
                    <a:p>
                      <a:pPr algn="ctr"/>
                      <a:r>
                        <a:rPr lang="fr-FR" sz="1600" dirty="0"/>
                        <a:t>Nicolas </a:t>
                      </a:r>
                      <a:r>
                        <a:rPr lang="fr-FR" sz="1600" dirty="0" err="1"/>
                        <a:t>Lhuissier</a:t>
                      </a:r>
                      <a:endParaRPr lang="fr-FR" sz="1600" dirty="0"/>
                    </a:p>
                    <a:p>
                      <a:pPr algn="ctr"/>
                      <a:endParaRPr lang="fr-FR" sz="1600" dirty="0"/>
                    </a:p>
                    <a:p>
                      <a:pPr algn="ctr"/>
                      <a:r>
                        <a:rPr lang="fr-FR" sz="1600" i="1" dirty="0"/>
                        <a:t>Début </a:t>
                      </a:r>
                      <a:r>
                        <a:rPr lang="fr-FR" sz="1600" i="1"/>
                        <a:t>28 sept.</a:t>
                      </a:r>
                      <a:endParaRPr lang="fr-F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  <a:p>
                      <a:pPr algn="ctr"/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  <a:p>
                      <a:pPr algn="ctr"/>
                      <a:endParaRPr lang="fr-FR" sz="1600" b="1" dirty="0"/>
                    </a:p>
                    <a:p>
                      <a:pPr algn="ctr"/>
                      <a:r>
                        <a:rPr lang="fr-FR" sz="1600" b="1" dirty="0"/>
                        <a:t>Initiation/1</a:t>
                      </a:r>
                    </a:p>
                    <a:p>
                      <a:pPr algn="ctr"/>
                      <a:r>
                        <a:rPr lang="fr-FR" sz="1600" dirty="0"/>
                        <a:t>avec </a:t>
                      </a:r>
                    </a:p>
                    <a:p>
                      <a:pPr algn="ctr"/>
                      <a:r>
                        <a:rPr lang="fr-FR" sz="1600" dirty="0"/>
                        <a:t>Nadège Ziller</a:t>
                      </a:r>
                    </a:p>
                    <a:p>
                      <a:pPr algn="ctr"/>
                      <a:endParaRPr lang="fr-FR" sz="1600" dirty="0"/>
                    </a:p>
                    <a:p>
                      <a:pPr algn="ctr"/>
                      <a:r>
                        <a:rPr lang="fr-FR" sz="1600" i="1" dirty="0"/>
                        <a:t>Début 30 sept.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  <a:p>
                      <a:pPr algn="ctr"/>
                      <a:endParaRPr lang="fr-FR" sz="1600" b="1" dirty="0"/>
                    </a:p>
                    <a:p>
                      <a:pPr algn="ctr"/>
                      <a:r>
                        <a:rPr lang="fr-FR" sz="1600" b="1" dirty="0"/>
                        <a:t>Initiation/2</a:t>
                      </a:r>
                    </a:p>
                    <a:p>
                      <a:pPr algn="ctr"/>
                      <a:r>
                        <a:rPr lang="fr-FR" sz="1600" dirty="0"/>
                        <a:t>avec </a:t>
                      </a:r>
                    </a:p>
                    <a:p>
                      <a:pPr algn="ctr"/>
                      <a:r>
                        <a:rPr lang="fr-FR" sz="1600" dirty="0"/>
                        <a:t>Alain </a:t>
                      </a:r>
                      <a:r>
                        <a:rPr lang="fr-FR" sz="1600" dirty="0" err="1"/>
                        <a:t>Huberdeau</a:t>
                      </a:r>
                      <a:endParaRPr lang="fr-FR" sz="1600" dirty="0"/>
                    </a:p>
                    <a:p>
                      <a:pPr algn="ctr"/>
                      <a:endParaRPr lang="fr-FR" sz="1600" dirty="0"/>
                    </a:p>
                    <a:p>
                      <a:pPr algn="ctr"/>
                      <a:r>
                        <a:rPr lang="fr-FR" sz="1600" i="1" dirty="0"/>
                        <a:t>Début 8 oct.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Maîtrise </a:t>
                      </a:r>
                      <a:r>
                        <a:rPr lang="fr-FR" sz="1600" dirty="0"/>
                        <a:t>(bimensuel)</a:t>
                      </a:r>
                    </a:p>
                    <a:p>
                      <a:pPr algn="ctr"/>
                      <a:r>
                        <a:rPr lang="fr-FR" sz="1600" i="1" dirty="0"/>
                        <a:t>Début 9 </a:t>
                      </a:r>
                      <a:r>
                        <a:rPr lang="fr-FR" sz="1600" i="1" dirty="0" err="1"/>
                        <a:t>oct</a:t>
                      </a:r>
                      <a:endParaRPr lang="fr-FR" sz="1600" i="1" dirty="0"/>
                    </a:p>
                    <a:p>
                      <a:pPr algn="ctr"/>
                      <a:r>
                        <a:rPr lang="fr-FR" sz="1600" dirty="0"/>
                        <a:t>----------------------</a:t>
                      </a:r>
                    </a:p>
                    <a:p>
                      <a:pPr algn="ctr"/>
                      <a:r>
                        <a:rPr lang="fr-FR" sz="1600" b="1" dirty="0"/>
                        <a:t>Compétition</a:t>
                      </a:r>
                    </a:p>
                    <a:p>
                      <a:pPr algn="ctr"/>
                      <a:r>
                        <a:rPr lang="fr-FR" sz="1600" dirty="0"/>
                        <a:t>(bimensuel)</a:t>
                      </a:r>
                    </a:p>
                    <a:p>
                      <a:pPr algn="ctr"/>
                      <a:r>
                        <a:rPr lang="fr-FR" sz="1600" i="1" dirty="0"/>
                        <a:t>Début 2 oct.</a:t>
                      </a:r>
                      <a:endParaRPr lang="fr-FR" sz="1600" dirty="0"/>
                    </a:p>
                    <a:p>
                      <a:pPr algn="ctr"/>
                      <a:r>
                        <a:rPr lang="fr-FR" sz="1600" dirty="0"/>
                        <a:t>----------------------</a:t>
                      </a:r>
                    </a:p>
                    <a:p>
                      <a:pPr algn="ctr"/>
                      <a:r>
                        <a:rPr lang="fr-FR" sz="1600" dirty="0"/>
                        <a:t>avec</a:t>
                      </a:r>
                    </a:p>
                    <a:p>
                      <a:pPr algn="ctr"/>
                      <a:r>
                        <a:rPr lang="fr-FR" sz="1600" dirty="0"/>
                        <a:t> Pierre </a:t>
                      </a:r>
                      <a:r>
                        <a:rPr lang="fr-FR" sz="1600" dirty="0" err="1"/>
                        <a:t>Bedouet</a:t>
                      </a:r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6757"/>
                  </a:ext>
                </a:extLst>
              </a:tr>
              <a:tr h="214887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fr-FR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fr-FR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fr-F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18h-20h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  <a:p>
                      <a:pPr algn="ctr"/>
                      <a:endParaRPr lang="fr-FR" sz="1600" b="1" dirty="0"/>
                    </a:p>
                    <a:p>
                      <a:pPr algn="ctr"/>
                      <a:r>
                        <a:rPr lang="fr-FR" sz="1600" b="1" dirty="0"/>
                        <a:t>Consolidation/4</a:t>
                      </a:r>
                    </a:p>
                    <a:p>
                      <a:pPr algn="ctr"/>
                      <a:r>
                        <a:rPr lang="fr-FR" sz="1600" b="0" dirty="0"/>
                        <a:t>avec</a:t>
                      </a:r>
                    </a:p>
                    <a:p>
                      <a:pPr algn="ctr"/>
                      <a:r>
                        <a:rPr lang="fr-FR" sz="1600" b="0" dirty="0"/>
                        <a:t>Nadège Ziller</a:t>
                      </a:r>
                    </a:p>
                    <a:p>
                      <a:pPr algn="ctr"/>
                      <a:endParaRPr lang="fr-FR" sz="1600" b="0" dirty="0"/>
                    </a:p>
                    <a:p>
                      <a:pPr algn="ctr"/>
                      <a:r>
                        <a:rPr lang="fr-FR" sz="1600" b="0" i="1" dirty="0"/>
                        <a:t>Début 5 oct.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  <a:p>
                      <a:pPr algn="ctr"/>
                      <a:endParaRPr lang="fr-FR" sz="1600" b="1" dirty="0"/>
                    </a:p>
                    <a:p>
                      <a:pPr algn="ctr"/>
                      <a:r>
                        <a:rPr lang="fr-FR" sz="1600" b="1" dirty="0"/>
                        <a:t>Initiation/1</a:t>
                      </a:r>
                    </a:p>
                    <a:p>
                      <a:pPr algn="ctr"/>
                      <a:r>
                        <a:rPr lang="fr-FR" sz="1600" dirty="0"/>
                        <a:t>avec </a:t>
                      </a:r>
                    </a:p>
                    <a:p>
                      <a:pPr algn="ctr"/>
                      <a:r>
                        <a:rPr lang="fr-FR" sz="1600" dirty="0"/>
                        <a:t>J. M. Sabatier</a:t>
                      </a:r>
                    </a:p>
                    <a:p>
                      <a:pPr algn="ctr"/>
                      <a:endParaRPr lang="fr-FR" sz="1600" dirty="0"/>
                    </a:p>
                    <a:p>
                      <a:pPr algn="ctr"/>
                      <a:r>
                        <a:rPr lang="fr-FR" i="1" dirty="0"/>
                        <a:t>Début 6 oct.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  <a:p>
                      <a:pPr algn="ctr"/>
                      <a:endParaRPr lang="fr-FR" sz="1600" b="1" dirty="0"/>
                    </a:p>
                    <a:p>
                      <a:pPr algn="ctr"/>
                      <a:r>
                        <a:rPr lang="fr-FR" sz="1600" b="1" dirty="0"/>
                        <a:t>Initiation/1+</a:t>
                      </a:r>
                    </a:p>
                    <a:p>
                      <a:pPr algn="ctr"/>
                      <a:r>
                        <a:rPr lang="fr-FR" sz="1600" dirty="0"/>
                        <a:t>avec </a:t>
                      </a:r>
                    </a:p>
                    <a:p>
                      <a:pPr algn="ctr"/>
                      <a:r>
                        <a:rPr lang="fr-FR" sz="1600" dirty="0"/>
                        <a:t>Emmanuel Barois</a:t>
                      </a:r>
                    </a:p>
                    <a:p>
                      <a:pPr algn="ctr"/>
                      <a:endParaRPr lang="fr-FR" sz="1600" dirty="0"/>
                    </a:p>
                    <a:p>
                      <a:pPr algn="ctr"/>
                      <a:r>
                        <a:rPr lang="fr-FR" sz="1600" i="1" dirty="0"/>
                        <a:t>Début 23 sept.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600" b="1" dirty="0"/>
                    </a:p>
                    <a:p>
                      <a:pPr algn="ctr"/>
                      <a:endParaRPr lang="fr-FR" sz="1600" b="1" dirty="0"/>
                    </a:p>
                    <a:p>
                      <a:pPr algn="ctr"/>
                      <a:r>
                        <a:rPr lang="fr-FR" sz="1600" b="1" dirty="0"/>
                        <a:t>Initiation/3</a:t>
                      </a:r>
                    </a:p>
                    <a:p>
                      <a:pPr algn="ctr"/>
                      <a:r>
                        <a:rPr lang="fr-FR" sz="1600" dirty="0"/>
                        <a:t>avec </a:t>
                      </a:r>
                    </a:p>
                    <a:p>
                      <a:pPr algn="ctr"/>
                      <a:r>
                        <a:rPr lang="fr-FR" sz="1600" dirty="0"/>
                        <a:t>Nadège Ziller</a:t>
                      </a:r>
                    </a:p>
                    <a:p>
                      <a:pPr algn="ctr"/>
                      <a:endParaRPr lang="fr-FR" sz="1600" dirty="0"/>
                    </a:p>
                    <a:p>
                      <a:pPr algn="ctr"/>
                      <a:r>
                        <a:rPr lang="fr-FR" sz="1600" i="1" dirty="0"/>
                        <a:t>Début 1</a:t>
                      </a:r>
                      <a:r>
                        <a:rPr lang="fr-FR" sz="1600" i="1" baseline="30000" dirty="0"/>
                        <a:t>er</a:t>
                      </a:r>
                      <a:r>
                        <a:rPr lang="fr-FR" sz="1600" i="1" dirty="0"/>
                        <a:t> oct.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54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3767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108</Words>
  <Application>Microsoft Office PowerPoint</Application>
  <PresentationFormat>Grand écran</PresentationFormat>
  <Paragraphs>72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Thème Office</vt:lpstr>
      <vt:lpstr>Planning de l’École de Bridge pour l’année 2026-2027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Brehon</dc:creator>
  <cp:lastModifiedBy>Daniel Brehon</cp:lastModifiedBy>
  <cp:revision>6</cp:revision>
  <dcterms:created xsi:type="dcterms:W3CDTF">2026-07-29T16:25:54Z</dcterms:created>
  <dcterms:modified xsi:type="dcterms:W3CDTF">2026-08-26T12:23:37Z</dcterms:modified>
</cp:coreProperties>
</file>